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EC663-7380-49A6-AC15-465CE09F54DC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8EEE-E12E-4F02-8EB4-041C792D51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3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0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46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31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6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5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61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73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42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4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44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58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58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8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90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0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5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4E71DB-EA8D-4BC7-ABC6-C3A2B6BAFE80}" type="datetimeFigureOut">
              <a:rPr lang="it-IT" smtClean="0"/>
              <a:pPr/>
              <a:t>23/05/2019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3393-DED8-4732-96FF-DCB92E4B9F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623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75992"/>
            <a:ext cx="9144000" cy="1271816"/>
          </a:xfrm>
        </p:spPr>
        <p:txBody>
          <a:bodyPr/>
          <a:lstStyle/>
          <a:p>
            <a:r>
              <a:rPr lang="it-IT" sz="5400" dirty="0" smtClean="0">
                <a:solidFill>
                  <a:srgbClr val="FF0000"/>
                </a:solidFill>
                <a:latin typeface="Vineta BT" pitchFamily="82" charset="0"/>
              </a:rPr>
              <a:t>ERASMUS+KA2</a:t>
            </a:r>
            <a:endParaRPr lang="it-IT" sz="6000" dirty="0">
              <a:solidFill>
                <a:srgbClr val="FF0000"/>
              </a:solidFill>
              <a:latin typeface="Vineta BT" pitchFamily="82" charset="0"/>
            </a:endParaRPr>
          </a:p>
        </p:txBody>
      </p:sp>
      <p:pic>
        <p:nvPicPr>
          <p:cNvPr id="4" name="Picture 3" descr="C:\Users\ERASMUS\Desktop\BANNER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-10408" y="4026985"/>
            <a:ext cx="595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Codice progetto: 2018-1-IT02-KA229-048027_1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Materiali GEE\LOGHI\finallogo-Slova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257" y="4581128"/>
            <a:ext cx="3806743" cy="227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-396552" y="3115551"/>
            <a:ext cx="5328592" cy="722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Getting Equipped for Europe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5830"/>
            <a:ext cx="4972536" cy="354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6993"/>
          <a:stretch/>
        </p:blipFill>
        <p:spPr>
          <a:xfrm>
            <a:off x="-410050" y="-675456"/>
            <a:ext cx="9577064" cy="871296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548680"/>
            <a:ext cx="914400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DFKai-SB" panose="03000509000000000000" pitchFamily="65" charset="-120"/>
              </a:rPr>
              <a:t>Grazie al Dirigente Scolastico, alla D.S.G.A. e a tutti i professori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DFKai-SB" panose="03000509000000000000" pitchFamily="65" charset="-120"/>
              </a:rPr>
              <a:t>per questo viaggio indimenticabile</a:t>
            </a:r>
            <a:r>
              <a:rPr lang="it-IT" sz="3200" dirty="0" smtClean="0">
                <a:latin typeface="Gabriola" panose="04040605051002020D02" pitchFamily="82" charset="0"/>
                <a:ea typeface="DFKai-SB" panose="03000509000000000000" pitchFamily="65" charset="-120"/>
              </a:rPr>
              <a:t>.</a:t>
            </a:r>
            <a:endParaRPr lang="it-IT" sz="3200" dirty="0">
              <a:latin typeface="Gabriola" panose="04040605051002020D02" pitchFamily="82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0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stellar" panose="020A0402060406010301" pitchFamily="18" charset="0"/>
              </a:rPr>
              <a:t>INTRODUZIONE</a:t>
            </a:r>
            <a:endParaRPr lang="it-IT" dirty="0">
              <a:latin typeface="Castellar" panose="020A0402060406010301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000" dirty="0" smtClean="0">
                <a:latin typeface="Gabriola" panose="04040605051002020D02" pitchFamily="82" charset="0"/>
              </a:rPr>
              <a:t>Il 7 aprile 2019, tre studenti dell’istituto «C.A. Dalla Chiesa» di Afragola, Napoli (Domenico </a:t>
            </a:r>
            <a:r>
              <a:rPr lang="it-IT" sz="4000" dirty="0" err="1" smtClean="0">
                <a:latin typeface="Gabriola" panose="04040605051002020D02" pitchFamily="82" charset="0"/>
              </a:rPr>
              <a:t>Lanzante</a:t>
            </a:r>
            <a:r>
              <a:rPr lang="it-IT" sz="4000" dirty="0" smtClean="0">
                <a:latin typeface="Gabriola" panose="04040605051002020D02" pitchFamily="82" charset="0"/>
              </a:rPr>
              <a:t>, Roberto </a:t>
            </a:r>
            <a:r>
              <a:rPr lang="it-IT" sz="4000" dirty="0" err="1" smtClean="0">
                <a:latin typeface="Gabriola" panose="04040605051002020D02" pitchFamily="82" charset="0"/>
              </a:rPr>
              <a:t>Mazzà</a:t>
            </a:r>
            <a:r>
              <a:rPr lang="it-IT" sz="4000" dirty="0" smtClean="0">
                <a:latin typeface="Gabriola" panose="04040605051002020D02" pitchFamily="82" charset="0"/>
              </a:rPr>
              <a:t> e Mauro Russo) sono partiti per la terza mobilità che si è tenuta in Norvegia</a:t>
            </a:r>
            <a:r>
              <a:rPr lang="it-IT" sz="4000" smtClean="0">
                <a:latin typeface="Gabriola" panose="04040605051002020D02" pitchFamily="82" charset="0"/>
              </a:rPr>
              <a:t>, precisamente </a:t>
            </a:r>
            <a:r>
              <a:rPr lang="it-IT" sz="4000" dirty="0" smtClean="0">
                <a:latin typeface="Gabriola" panose="04040605051002020D02" pitchFamily="82" charset="0"/>
              </a:rPr>
              <a:t>Bømlo</a:t>
            </a:r>
            <a:r>
              <a:rPr lang="it-IT" sz="4000" dirty="0">
                <a:latin typeface="Gabriola" panose="04040605051002020D02" pitchFamily="82" charset="0"/>
              </a:rPr>
              <a:t>, </a:t>
            </a:r>
            <a:r>
              <a:rPr lang="it-IT" sz="4000" dirty="0" smtClean="0">
                <a:latin typeface="Gabriola" panose="04040605051002020D02" pitchFamily="82" charset="0"/>
              </a:rPr>
              <a:t>accompagnati dalle professoresse: Ileana Tortora e Lucia Russo.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7 aprile 2019, Domenica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7864" y="3717032"/>
            <a:ext cx="5796136" cy="3140968"/>
          </a:xfrm>
          <a:solidFill>
            <a:schemeClr val="tx1">
              <a:alpha val="89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La mattina ci siamo svegliati molto presto, l’appuntamento era alle 5:30 alla stazione di Napoli per arrivare a Fiumicino dove abbiamo preso l’aereo per Bergen; a </a:t>
            </a:r>
            <a:r>
              <a:rPr lang="it-IT" dirty="0">
                <a:solidFill>
                  <a:schemeClr val="bg1"/>
                </a:solidFill>
              </a:rPr>
              <a:t>B</a:t>
            </a:r>
            <a:r>
              <a:rPr lang="it-IT" dirty="0" smtClean="0">
                <a:solidFill>
                  <a:schemeClr val="bg1"/>
                </a:solidFill>
              </a:rPr>
              <a:t>ergen siamo rimasti per circa 4 ore per aspettare il traghetto che ci ha </a:t>
            </a:r>
            <a:r>
              <a:rPr lang="it-IT" dirty="0">
                <a:solidFill>
                  <a:schemeClr val="bg1"/>
                </a:solidFill>
              </a:rPr>
              <a:t>portato </a:t>
            </a:r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dirty="0" err="1" smtClean="0">
                <a:solidFill>
                  <a:schemeClr val="bg1"/>
                </a:solidFill>
              </a:rPr>
              <a:t>Bømlo</a:t>
            </a:r>
            <a:r>
              <a:rPr lang="it-IT" dirty="0" smtClean="0">
                <a:solidFill>
                  <a:schemeClr val="bg1"/>
                </a:solidFill>
              </a:rPr>
              <a:t>, è stato molto bello ammirare il panorama sul traghetto; </a:t>
            </a:r>
            <a:r>
              <a:rPr lang="it-IT" dirty="0">
                <a:solidFill>
                  <a:schemeClr val="bg1"/>
                </a:solidFill>
              </a:rPr>
              <a:t>l</a:t>
            </a:r>
            <a:r>
              <a:rPr lang="it-IT" dirty="0" smtClean="0">
                <a:solidFill>
                  <a:schemeClr val="bg1"/>
                </a:solidFill>
              </a:rPr>
              <a:t>a mattina eravamo un po’ in ansia </a:t>
            </a:r>
            <a:r>
              <a:rPr lang="it-IT" dirty="0" smtClean="0">
                <a:solidFill>
                  <a:schemeClr val="bg1"/>
                </a:solidFill>
              </a:rPr>
              <a:t>ma allo stesso tempo euforici </a:t>
            </a:r>
            <a:r>
              <a:rPr lang="it-IT" dirty="0" smtClean="0">
                <a:solidFill>
                  <a:schemeClr val="bg1"/>
                </a:solidFill>
              </a:rPr>
              <a:t>per l’esperienza da affrontare. Abbiamo viaggiato tutta la giornata e siamo arrivati a Bømlo la sera verso le 20:30 dove ci attendevano le </a:t>
            </a:r>
            <a:r>
              <a:rPr lang="it-IT" dirty="0" smtClean="0">
                <a:solidFill>
                  <a:schemeClr val="bg1"/>
                </a:solidFill>
              </a:rPr>
              <a:t>famiglie: eravamo stanchissimi ma abbiamo trascorso una piacevole serata con gli alunni ospitanti.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ino\Desktop\WhatsApp Image 2019-05-09 at 14.44.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2653">
            <a:off x="6565914" y="996335"/>
            <a:ext cx="2327627" cy="310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8 </a:t>
            </a:r>
            <a:r>
              <a:rPr lang="it-IT" dirty="0" smtClean="0"/>
              <a:t>aprile </a:t>
            </a:r>
            <a:r>
              <a:rPr lang="it-IT" dirty="0"/>
              <a:t>2019, L</a:t>
            </a:r>
            <a:r>
              <a:rPr lang="it-IT" dirty="0" smtClean="0"/>
              <a:t>unedì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35996" y="1052736"/>
            <a:ext cx="6724220" cy="3652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Lunedì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è stato il nostro primo giorno in Norvegia e ci siamo svegliati molto presto per andare a scuola con i ragazzi che ci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ospitavano. A scuola il preside ci ha accolto con un discorso di benvenuto e poi abbiamo fatto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tour della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scuola.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uccessivamente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abbiamo seguito un’ ora di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lezione in lingua inglese ed in seguito siamo stati organizzati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gruppi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assemblare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modellino lego: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turno uno studente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alzava a leggere le istruzioni e doveva spiegare i passaggi agli altri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inglese.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Dopo questa mattinata siamo andati a casa e ci siamo preparati per andare a giocare a bowling e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cenare tutti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insieme al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McDonald’s: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è stato molto </a:t>
            </a: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divertente perché eravamo provenienti da paesi diversi ma in modo di ridere e scherzare ci accomunava.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Pino\Desktop\WhatsApp Image 2019-05-09 at 14.46.4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821" y="4705640"/>
            <a:ext cx="2869813" cy="215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5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2808" r="9374"/>
          <a:stretch>
            <a:fillRect/>
          </a:stretch>
        </p:blipFill>
        <p:spPr bwMode="auto">
          <a:xfrm rot="5400000">
            <a:off x="1143000" y="-1143000"/>
            <a:ext cx="6858001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055380" cy="140053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9 </a:t>
            </a:r>
            <a:r>
              <a:rPr lang="it-IT" dirty="0">
                <a:solidFill>
                  <a:srgbClr val="C00000"/>
                </a:solidFill>
              </a:rPr>
              <a:t>aprile 2019, </a:t>
            </a:r>
            <a:r>
              <a:rPr lang="it-IT" dirty="0" smtClean="0">
                <a:solidFill>
                  <a:srgbClr val="C00000"/>
                </a:solidFill>
              </a:rPr>
              <a:t>Marted</a:t>
            </a:r>
            <a:r>
              <a:rPr lang="it-IT" dirty="0">
                <a:solidFill>
                  <a:srgbClr val="C00000"/>
                </a:solidFill>
              </a:rPr>
              <a:t>ì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4072" y="3284984"/>
            <a:ext cx="6516215" cy="3458166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defTabSz="457207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Martedì arrivati a scuola siamo stati divisi nuovamente in gruppi e abbiamo esposto la presentazione preparata in Italia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sulle interviste ad esponenti del mondo del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lavoro. Dopo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presentazione abbiamo riportato su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cartellone i dati più sorprendenti,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 abbiamo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confrontati e commentati sempre in lingua inglese. Abbiamo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visto un video che ci introduceva il museo che avremmo visitato il giorno dopo. Alle 12,00 </a:t>
            </a:r>
            <a:r>
              <a:rPr lang="it-IT" sz="1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abbiamo pranzato a scuola e nel pomeriggio abbiamo fatto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‘’</a:t>
            </a:r>
            <a:r>
              <a:rPr lang="it-IT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walk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talk’’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ovvero mentre camminavamo per l’immenso giardino della scuola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professori ci intervistavano.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Nel tardo pomeriggio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siamo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andati sulla spiaggia  a rilassarci con quasi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tutti i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ragazzi del progetto ed è stato divertentissimo, abbiamo giocato a pallavolo e abbiamo mangiato </a:t>
            </a:r>
            <a:r>
              <a:rPr lang="it-IT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anche 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 faceva molto freddo.</a:t>
            </a:r>
          </a:p>
        </p:txBody>
      </p:sp>
    </p:spTree>
    <p:extLst>
      <p:ext uri="{BB962C8B-B14F-4D97-AF65-F5344CB8AC3E}">
        <p14:creationId xmlns:p14="http://schemas.microsoft.com/office/powerpoint/2010/main" val="2722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 </a:t>
            </a:r>
            <a:r>
              <a:rPr lang="it-IT" dirty="0"/>
              <a:t>aprile 2019, </a:t>
            </a:r>
            <a:r>
              <a:rPr lang="it-IT" dirty="0" smtClean="0"/>
              <a:t>Mercoled</a:t>
            </a:r>
            <a:r>
              <a:rPr lang="it-IT" dirty="0"/>
              <a:t>ì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1"/>
            <a:ext cx="5715040" cy="4962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Mercoledì avevamo in programma una gita  al centro di  Bergen; per raggiungerlo abbiamo dovuto prendere un  </a:t>
            </a:r>
            <a:r>
              <a:rPr lang="it-IT" dirty="0" smtClean="0"/>
              <a:t>traghetto. Con la funivia abbiamo potuto </a:t>
            </a:r>
            <a:r>
              <a:rPr lang="it-IT" dirty="0"/>
              <a:t>vedere </a:t>
            </a:r>
            <a:r>
              <a:rPr lang="it-IT" dirty="0" smtClean="0"/>
              <a:t>il panorama della </a:t>
            </a:r>
            <a:r>
              <a:rPr lang="it-IT" dirty="0"/>
              <a:t>città </a:t>
            </a:r>
            <a:r>
              <a:rPr lang="it-IT" dirty="0" smtClean="0"/>
              <a:t>dall’alto: il paesaggio er</a:t>
            </a:r>
            <a:r>
              <a:rPr lang="it-IT" dirty="0" smtClean="0"/>
              <a:t>a</a:t>
            </a:r>
            <a:r>
              <a:rPr lang="it-IT" dirty="0" smtClean="0"/>
              <a:t> magnifico, abbiamo scattando </a:t>
            </a:r>
            <a:r>
              <a:rPr lang="it-IT" dirty="0"/>
              <a:t>molte </a:t>
            </a:r>
            <a:r>
              <a:rPr lang="it-IT" dirty="0" smtClean="0"/>
              <a:t>foto e </a:t>
            </a:r>
            <a:r>
              <a:rPr lang="it-IT" dirty="0"/>
              <a:t>dopo siamo scesi a piedi in paese lungo dei sentieri fra la natura. Una volta arrivati siamo andati a pranzare in una pizzeria e successivamente  </a:t>
            </a:r>
            <a:r>
              <a:rPr lang="it-IT" dirty="0" smtClean="0"/>
              <a:t>visitato i musei dedicati a </a:t>
            </a:r>
            <a:r>
              <a:rPr lang="it-IT" dirty="0" err="1"/>
              <a:t>M</a:t>
            </a:r>
            <a:r>
              <a:rPr lang="it-IT" dirty="0" err="1" smtClean="0"/>
              <a:t>unch</a:t>
            </a:r>
            <a:r>
              <a:rPr lang="it-IT" dirty="0" smtClean="0"/>
              <a:t> e </a:t>
            </a:r>
            <a:r>
              <a:rPr lang="it-IT" dirty="0" err="1" smtClean="0"/>
              <a:t>Astrup</a:t>
            </a:r>
            <a:r>
              <a:rPr lang="it-IT" dirty="0" smtClean="0"/>
              <a:t>  ed </a:t>
            </a:r>
            <a:r>
              <a:rPr lang="it-IT" dirty="0"/>
              <a:t>abbiamo scattato </a:t>
            </a:r>
            <a:r>
              <a:rPr lang="it-IT" dirty="0" smtClean="0"/>
              <a:t>tante </a:t>
            </a:r>
            <a:r>
              <a:rPr lang="it-IT" dirty="0"/>
              <a:t>foto ai </a:t>
            </a:r>
            <a:r>
              <a:rPr lang="it-IT" dirty="0" smtClean="0"/>
              <a:t>quadri. </a:t>
            </a:r>
            <a:r>
              <a:rPr lang="it-IT" dirty="0"/>
              <a:t>Dopo abbiamo avuto </a:t>
            </a:r>
            <a:r>
              <a:rPr lang="it-IT" dirty="0" smtClean="0"/>
              <a:t>tempo </a:t>
            </a:r>
            <a:r>
              <a:rPr lang="it-IT" dirty="0"/>
              <a:t>libero in </a:t>
            </a:r>
            <a:r>
              <a:rPr lang="it-IT" dirty="0" smtClean="0"/>
              <a:t>cui abbiamo fatto un </a:t>
            </a:r>
            <a:r>
              <a:rPr lang="it-IT" dirty="0"/>
              <a:t>giro per Bergen, abbiamo </a:t>
            </a:r>
            <a:r>
              <a:rPr lang="it-IT" dirty="0" smtClean="0"/>
              <a:t>bevuto </a:t>
            </a:r>
            <a:r>
              <a:rPr lang="it-IT" dirty="0"/>
              <a:t>un caffè con i ragazzi spagnoli, siamo andati a giocare a biliardo in un pub con i  ragazzi norvegesi e abbiamo comprato dei </a:t>
            </a:r>
            <a:r>
              <a:rPr lang="it-IT" dirty="0" err="1" smtClean="0"/>
              <a:t>souvenirs</a:t>
            </a:r>
            <a:r>
              <a:rPr lang="it-IT" dirty="0" smtClean="0"/>
              <a:t>. La sera alle 21,00 abbiamo preso il traghetto per tornare </a:t>
            </a:r>
            <a:r>
              <a:rPr lang="it-IT" dirty="0"/>
              <a:t>a casa. Questa è stata la giornata più divertente e memorabile della nostra esperienza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4" name="Picture 2" descr="C:\Users\Pino\Desktop\WhatsApp Image 2019-04-10 at 23.10.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9355">
            <a:off x="6127944" y="1215090"/>
            <a:ext cx="262532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Pino\Desktop\WhatsApp Image 2019-04-10 at 21.22.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4" y="4714885"/>
            <a:ext cx="2857486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7055380" cy="1400530"/>
          </a:xfrm>
        </p:spPr>
        <p:txBody>
          <a:bodyPr/>
          <a:lstStyle/>
          <a:p>
            <a:r>
              <a:rPr lang="it-IT" dirty="0" smtClean="0"/>
              <a:t>11 </a:t>
            </a:r>
            <a:r>
              <a:rPr lang="it-IT" dirty="0"/>
              <a:t>aprile 2019, </a:t>
            </a:r>
            <a:r>
              <a:rPr lang="it-IT" dirty="0" smtClean="0"/>
              <a:t>Giovedì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265" y="1013802"/>
            <a:ext cx="5437838" cy="5526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/>
              <a:t>La mattina siamo </a:t>
            </a:r>
            <a:r>
              <a:rPr lang="it-IT" dirty="0"/>
              <a:t>stati coinvolti nella lezione di </a:t>
            </a:r>
            <a:r>
              <a:rPr lang="it-IT" dirty="0" smtClean="0"/>
              <a:t>sociologia che poi abbiamo commentato in lingua inglese. </a:t>
            </a:r>
            <a:r>
              <a:rPr lang="it-IT" dirty="0"/>
              <a:t>Ci </a:t>
            </a:r>
            <a:r>
              <a:rPr lang="it-IT" dirty="0" smtClean="0"/>
              <a:t>hanno poi </a:t>
            </a:r>
            <a:r>
              <a:rPr lang="it-IT" dirty="0"/>
              <a:t>divisi in gruppi e abbiamo realizzato dei video riguardanti </a:t>
            </a:r>
            <a:r>
              <a:rPr lang="it-IT" dirty="0" smtClean="0"/>
              <a:t>l’escursione del</a:t>
            </a:r>
            <a:r>
              <a:rPr lang="it-IT" dirty="0" smtClean="0"/>
              <a:t> </a:t>
            </a:r>
            <a:r>
              <a:rPr lang="it-IT" dirty="0"/>
              <a:t>giorno precedente. Nel pomeriggio ci siamo riuniti tutti in un’aula </a:t>
            </a:r>
            <a:r>
              <a:rPr lang="it-IT" dirty="0" smtClean="0"/>
              <a:t>per </a:t>
            </a:r>
            <a:r>
              <a:rPr lang="it-IT" dirty="0"/>
              <a:t>vedere i video </a:t>
            </a:r>
            <a:r>
              <a:rPr lang="it-IT" dirty="0" smtClean="0"/>
              <a:t>ed </a:t>
            </a:r>
            <a:r>
              <a:rPr lang="it-IT" dirty="0"/>
              <a:t>è stato molto divertente e allo stesso tempo  </a:t>
            </a:r>
            <a:r>
              <a:rPr lang="it-IT" dirty="0" smtClean="0"/>
              <a:t>interessante. Nel pomeriggio </a:t>
            </a:r>
            <a:r>
              <a:rPr lang="it-IT" dirty="0"/>
              <a:t>tornati a casa e abbiamo atteso la sera con i ragazzi che ci ospitavano per tornare a </a:t>
            </a:r>
            <a:r>
              <a:rPr lang="it-IT" dirty="0" smtClean="0"/>
              <a:t>scuola: </a:t>
            </a:r>
            <a:r>
              <a:rPr lang="it-IT" dirty="0"/>
              <a:t>questa volta non per delle </a:t>
            </a:r>
            <a:r>
              <a:rPr lang="it-IT" dirty="0" smtClean="0"/>
              <a:t>attività, ma </a:t>
            </a:r>
            <a:r>
              <a:rPr lang="it-IT" dirty="0"/>
              <a:t>per divertirci tutti </a:t>
            </a:r>
            <a:r>
              <a:rPr lang="it-IT" dirty="0" smtClean="0"/>
              <a:t>insieme. Abbiamo </a:t>
            </a:r>
            <a:r>
              <a:rPr lang="it-IT" dirty="0"/>
              <a:t>giocato a “</a:t>
            </a:r>
            <a:r>
              <a:rPr lang="it-IT" dirty="0" err="1"/>
              <a:t>twister</a:t>
            </a:r>
            <a:r>
              <a:rPr lang="it-IT" dirty="0"/>
              <a:t>”, </a:t>
            </a:r>
            <a:r>
              <a:rPr lang="it-IT" dirty="0" smtClean="0"/>
              <a:t>ballato  e scherzato fino a tardi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098" name="Picture 2" descr="C:\Users\Pino\Desktop\IMG_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4" y="4286256"/>
            <a:ext cx="385761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Pino\Desktop\IMG_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9903">
            <a:off x="5300229" y="1471469"/>
            <a:ext cx="3608285" cy="238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9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12 </a:t>
            </a:r>
            <a:r>
              <a:rPr lang="it-IT" dirty="0"/>
              <a:t>aprile 2019, </a:t>
            </a:r>
            <a:r>
              <a:rPr lang="it-IT" dirty="0" smtClean="0"/>
              <a:t>Venerdì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214422"/>
            <a:ext cx="6215106" cy="4195481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5122" name="Picture 2" descr="C:\Users\Pino\Desktop\IMG_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543" y="4357694"/>
            <a:ext cx="3750457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71546"/>
            <a:ext cx="2643174" cy="352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tangolo 3"/>
          <p:cNvSpPr/>
          <p:nvPr/>
        </p:nvSpPr>
        <p:spPr>
          <a:xfrm>
            <a:off x="198562" y="1230268"/>
            <a:ext cx="52152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Questo </a:t>
            </a:r>
            <a:r>
              <a:rPr lang="it-IT" dirty="0"/>
              <a:t>è stato il nostro ultimo giorno in Norvegia e abbiamo visto come viene pulita l’acqua a </a:t>
            </a:r>
            <a:r>
              <a:rPr lang="it-IT" dirty="0" err="1"/>
              <a:t>Bomlo</a:t>
            </a:r>
            <a:r>
              <a:rPr lang="it-IT" dirty="0"/>
              <a:t>, visto che è la più pulita della </a:t>
            </a:r>
            <a:r>
              <a:rPr lang="it-IT" dirty="0" smtClean="0"/>
              <a:t>costa </a:t>
            </a:r>
            <a:r>
              <a:rPr lang="it-IT" dirty="0" smtClean="0"/>
              <a:t>norvegese. </a:t>
            </a:r>
            <a:r>
              <a:rPr lang="it-IT" dirty="0"/>
              <a:t>C</a:t>
            </a:r>
            <a:r>
              <a:rPr lang="it-IT" dirty="0" smtClean="0"/>
              <a:t>i </a:t>
            </a:r>
            <a:r>
              <a:rPr lang="it-IT" dirty="0"/>
              <a:t>hanno </a:t>
            </a:r>
            <a:r>
              <a:rPr lang="it-IT" dirty="0" smtClean="0"/>
              <a:t>anche fornito </a:t>
            </a:r>
            <a:r>
              <a:rPr lang="it-IT" dirty="0"/>
              <a:t>delle protezioni </a:t>
            </a:r>
            <a:r>
              <a:rPr lang="it-IT" dirty="0" smtClean="0"/>
              <a:t>come tappi </a:t>
            </a:r>
            <a:r>
              <a:rPr lang="it-IT" dirty="0"/>
              <a:t>per le </a:t>
            </a:r>
            <a:r>
              <a:rPr lang="it-IT" dirty="0" smtClean="0"/>
              <a:t>orecchie, </a:t>
            </a:r>
            <a:r>
              <a:rPr lang="it-IT" dirty="0"/>
              <a:t>visto che i macchinari erano </a:t>
            </a:r>
            <a:r>
              <a:rPr lang="it-IT" dirty="0" smtClean="0"/>
              <a:t>molto </a:t>
            </a:r>
            <a:r>
              <a:rPr lang="it-IT" dirty="0"/>
              <a:t>rumorosi. Dopo siamo tornati a scuola per </a:t>
            </a:r>
            <a:r>
              <a:rPr lang="it-IT" dirty="0" smtClean="0"/>
              <a:t>cucinare </a:t>
            </a:r>
            <a:r>
              <a:rPr lang="it-IT" dirty="0"/>
              <a:t>un piatto tipico del nostro paese, </a:t>
            </a:r>
            <a:r>
              <a:rPr lang="it-IT" dirty="0" smtClean="0"/>
              <a:t>noi italiani abbiamo preparato gli gnocchi </a:t>
            </a:r>
            <a:r>
              <a:rPr lang="it-IT" dirty="0"/>
              <a:t>alla sorrentina ed è piaciuto </a:t>
            </a:r>
            <a:r>
              <a:rPr lang="it-IT" dirty="0" smtClean="0"/>
              <a:t>molto a </a:t>
            </a:r>
            <a:r>
              <a:rPr lang="it-IT" dirty="0" smtClean="0"/>
              <a:t>tutti. </a:t>
            </a:r>
            <a:r>
              <a:rPr lang="it-IT" dirty="0"/>
              <a:t>A</a:t>
            </a:r>
            <a:r>
              <a:rPr lang="it-IT" dirty="0" smtClean="0"/>
              <a:t>lla </a:t>
            </a:r>
            <a:r>
              <a:rPr lang="it-IT" dirty="0" smtClean="0"/>
              <a:t>fine abbiamo </a:t>
            </a:r>
            <a:r>
              <a:rPr lang="it-IT" dirty="0" smtClean="0"/>
              <a:t>organizzato</a:t>
            </a:r>
            <a:r>
              <a:rPr lang="it-IT" dirty="0" smtClean="0"/>
              <a:t> </a:t>
            </a:r>
            <a:r>
              <a:rPr lang="it-IT" dirty="0"/>
              <a:t>un grande </a:t>
            </a:r>
            <a:r>
              <a:rPr lang="it-IT" dirty="0" smtClean="0"/>
              <a:t>buffet. </a:t>
            </a:r>
            <a:r>
              <a:rPr lang="it-IT" dirty="0" smtClean="0"/>
              <a:t>A</a:t>
            </a:r>
            <a:r>
              <a:rPr lang="it-IT" dirty="0" smtClean="0"/>
              <a:t>bbiamo anche </a:t>
            </a:r>
            <a:r>
              <a:rPr lang="it-IT" dirty="0"/>
              <a:t>giocato a nascondino nella scuola con tutti i </a:t>
            </a:r>
            <a:r>
              <a:rPr lang="it-IT" dirty="0" smtClean="0"/>
              <a:t>ragazzi del progetto </a:t>
            </a:r>
            <a:r>
              <a:rPr lang="it-IT" dirty="0"/>
              <a:t>e abbiamo </a:t>
            </a:r>
            <a:r>
              <a:rPr lang="it-IT" dirty="0" smtClean="0"/>
              <a:t>ballato. </a:t>
            </a:r>
            <a:r>
              <a:rPr lang="it-IT" dirty="0" smtClean="0"/>
              <a:t>I</a:t>
            </a:r>
            <a:r>
              <a:rPr lang="it-IT" dirty="0" smtClean="0"/>
              <a:t>nfine è venuto il triste momento dei saluti perché eravamo diventati un gruppo unito e compatto.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6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7055380" cy="1400530"/>
          </a:xfrm>
        </p:spPr>
        <p:txBody>
          <a:bodyPr/>
          <a:lstStyle/>
          <a:p>
            <a:r>
              <a:rPr lang="it-IT" dirty="0" smtClean="0"/>
              <a:t>13 </a:t>
            </a:r>
            <a:r>
              <a:rPr lang="it-IT" dirty="0"/>
              <a:t>aprile 2019</a:t>
            </a:r>
            <a:r>
              <a:rPr lang="it-IT" dirty="0" smtClean="0"/>
              <a:t>, Sabato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700265"/>
            <a:ext cx="4357686" cy="5929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Ci </a:t>
            </a:r>
            <a:r>
              <a:rPr lang="it-IT" dirty="0"/>
              <a:t>siamo svegliati molto presto per tornare ad </a:t>
            </a:r>
            <a:r>
              <a:rPr lang="it-IT" dirty="0" smtClean="0"/>
              <a:t>Afragola: </a:t>
            </a:r>
            <a:r>
              <a:rPr lang="it-IT" dirty="0"/>
              <a:t>abbiamo preso il traghetto che ci ha portato a Bergen con le ragazze greche e siamo andati in aeroporto dove </a:t>
            </a:r>
            <a:r>
              <a:rPr lang="it-IT" dirty="0" smtClean="0"/>
              <a:t>le abbiamo salutate. </a:t>
            </a:r>
            <a:r>
              <a:rPr lang="it-IT" dirty="0"/>
              <a:t>Abbiamo preso un aereo che ci ha portato a Oslo dove abbiamo comprato gli ultimi </a:t>
            </a:r>
            <a:r>
              <a:rPr lang="it-IT" dirty="0" err="1"/>
              <a:t>souvenirs</a:t>
            </a:r>
            <a:r>
              <a:rPr lang="it-IT" dirty="0"/>
              <a:t> e abbiamo pranzato, per </a:t>
            </a:r>
            <a:r>
              <a:rPr lang="it-IT" dirty="0" smtClean="0"/>
              <a:t>poi prendere </a:t>
            </a:r>
            <a:r>
              <a:rPr lang="it-IT" dirty="0"/>
              <a:t>un altro volo per Roma. </a:t>
            </a:r>
            <a:r>
              <a:rPr lang="it-IT" dirty="0" smtClean="0"/>
              <a:t>Arrivando </a:t>
            </a:r>
            <a:r>
              <a:rPr lang="it-IT" dirty="0"/>
              <a:t>a Roma </a:t>
            </a:r>
            <a:r>
              <a:rPr lang="it-IT" dirty="0" smtClean="0"/>
              <a:t>abbiamo </a:t>
            </a:r>
            <a:r>
              <a:rPr lang="it-IT" dirty="0"/>
              <a:t>compreso che si era conclusa un’esperienza fantastica da ripetere assolutamente; da Roma siamo arrivati con il treno ad Afragola la </a:t>
            </a:r>
            <a:r>
              <a:rPr lang="it-IT" dirty="0" smtClean="0"/>
              <a:t>sera  </a:t>
            </a:r>
            <a:r>
              <a:rPr lang="it-IT" dirty="0" smtClean="0"/>
              <a:t>e abbiamo </a:t>
            </a:r>
            <a:r>
              <a:rPr lang="it-IT" dirty="0" smtClean="0"/>
              <a:t>riabbracciato le nostre </a:t>
            </a:r>
            <a:r>
              <a:rPr lang="it-IT" dirty="0" smtClean="0"/>
              <a:t>famiglie contenti della fantastica opportunità che ci ha offerto la nostra scuola.</a:t>
            </a:r>
            <a:endParaRPr lang="it-IT" dirty="0"/>
          </a:p>
        </p:txBody>
      </p:sp>
      <p:pic>
        <p:nvPicPr>
          <p:cNvPr id="6147" name="Picture 3" descr="C:\Users\Pino\Desktop\WhatsApp Image 2019-05-09 at 14.52.52.jpeg"/>
          <p:cNvPicPr>
            <a:picLocks noChangeAspect="1" noChangeArrowheads="1"/>
          </p:cNvPicPr>
          <p:nvPr/>
        </p:nvPicPr>
        <p:blipFill>
          <a:blip r:embed="rId2"/>
          <a:srcRect b="24606"/>
          <a:stretch>
            <a:fillRect/>
          </a:stretch>
        </p:blipFill>
        <p:spPr bwMode="auto">
          <a:xfrm rot="491833">
            <a:off x="4387362" y="2094190"/>
            <a:ext cx="4708429" cy="279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8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728</TotalTime>
  <Words>837</Words>
  <Application>Microsoft Office PowerPoint</Application>
  <PresentationFormat>Presentazione su schermo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Bookman Old Style</vt:lpstr>
      <vt:lpstr>Calibri</vt:lpstr>
      <vt:lpstr>Castellar</vt:lpstr>
      <vt:lpstr>Century Gothic</vt:lpstr>
      <vt:lpstr>Comic Sans MS</vt:lpstr>
      <vt:lpstr>DFKai-SB</vt:lpstr>
      <vt:lpstr>Gabriola</vt:lpstr>
      <vt:lpstr>Vineta BT</vt:lpstr>
      <vt:lpstr>Wingdings 3</vt:lpstr>
      <vt:lpstr>Ione</vt:lpstr>
      <vt:lpstr>ERASMUS+KA2</vt:lpstr>
      <vt:lpstr>INTRODUZIONE</vt:lpstr>
      <vt:lpstr>7 aprile 2019, Domenica</vt:lpstr>
      <vt:lpstr>8 aprile 2019, Lunedì</vt:lpstr>
      <vt:lpstr>9 aprile 2019, Martedì</vt:lpstr>
      <vt:lpstr>10 aprile 2019, Mercoledì</vt:lpstr>
      <vt:lpstr>11 aprile 2019, Giovedì</vt:lpstr>
      <vt:lpstr>12 aprile 2019, Venerdì</vt:lpstr>
      <vt:lpstr>13 aprile 2019, Sabato</vt:lpstr>
      <vt:lpstr>Presentazione standard di PowerPoint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COMENIUS</dc:creator>
  <cp:lastModifiedBy>Erasmus</cp:lastModifiedBy>
  <cp:revision>88</cp:revision>
  <dcterms:created xsi:type="dcterms:W3CDTF">2019-02-28T13:19:11Z</dcterms:created>
  <dcterms:modified xsi:type="dcterms:W3CDTF">2019-05-23T13:50:04Z</dcterms:modified>
</cp:coreProperties>
</file>