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62" r:id="rId4"/>
    <p:sldId id="263" r:id="rId5"/>
    <p:sldId id="264" r:id="rId6"/>
    <p:sldId id="268" r:id="rId7"/>
    <p:sldId id="270" r:id="rId8"/>
    <p:sldId id="271" r:id="rId9"/>
    <p:sldId id="272" r:id="rId10"/>
    <p:sldId id="265" r:id="rId11"/>
    <p:sldId id="266" r:id="rId12"/>
    <p:sldId id="257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412875"/>
            <a:ext cx="5327650" cy="503238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364163" y="476250"/>
            <a:ext cx="1655762" cy="56880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4816475" cy="5688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19525" y="12684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1"/>
            <a:r>
              <a:rPr lang="ru-RU" smtClean="0"/>
              <a:t>Четвертый уровень</a:t>
            </a:r>
          </a:p>
          <a:p>
            <a:pPr lvl="2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71678"/>
            <a:ext cx="4143404" cy="1470025"/>
          </a:xfrm>
        </p:spPr>
        <p:txBody>
          <a:bodyPr>
            <a:prstTxWarp prst="textButton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slope"/>
              <a:contourClr>
                <a:schemeClr val="bg2"/>
              </a:contourClr>
            </a:sp3d>
          </a:bodyPr>
          <a:lstStyle/>
          <a:p>
            <a:pPr algn="ctr"/>
            <a:r>
              <a:rPr lang="it-IT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it-IT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FONTES</a:t>
            </a:r>
            <a:br>
              <a:rPr lang="it-IT" sz="400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it-IT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643182"/>
            <a:ext cx="285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2"/>
                </a:solidFill>
              </a:rPr>
              <a:t>Applicazione per la ricerca di luoghi di culto e monumenti storici religiosi</a:t>
            </a:r>
          </a:p>
          <a:p>
            <a:pPr algn="ctr"/>
            <a:r>
              <a:rPr lang="it-IT" sz="2000" dirty="0" smtClean="0">
                <a:solidFill>
                  <a:schemeClr val="bg2"/>
                </a:solidFill>
              </a:rPr>
              <a:t>della città di Afragola. </a:t>
            </a:r>
            <a:endParaRPr lang="it-IT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8651" y="836712"/>
            <a:ext cx="6048375" cy="508000"/>
          </a:xfrm>
        </p:spPr>
        <p:txBody>
          <a:bodyPr/>
          <a:lstStyle/>
          <a:p>
            <a:r>
              <a:rPr lang="it-IT" sz="3600" dirty="0" smtClean="0">
                <a:latin typeface="Aharoni" pitchFamily="2" charset="-79"/>
                <a:cs typeface="Aharoni" pitchFamily="2" charset="-79"/>
              </a:rPr>
              <a:t>Contenuto: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egnaposto contenuto 3" descr="58329182-50e5-45b5-bad9-220b4ee6d89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55748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4143372" y="1857364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/>
                </a:solidFill>
              </a:rPr>
              <a:t>Quando verrà cliccato il tasto mappa si aprirà la mappa con tutti i monumenti e le chiese, che come ribadito prima continueranno ad essere aggiunte.</a:t>
            </a:r>
            <a:endParaRPr lang="it-IT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9058" y="857232"/>
            <a:ext cx="4786346" cy="500066"/>
          </a:xfrm>
        </p:spPr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Tasto principale “CONTATTACI”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71934" y="1857364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/>
                </a:solidFill>
              </a:rPr>
              <a:t>Qui ci sono tutte le informazioni necessarie per aiutarci nello sviluppo del applicazione.</a:t>
            </a:r>
            <a:endParaRPr lang="it-IT" sz="3200" dirty="0">
              <a:solidFill>
                <a:schemeClr val="bg2"/>
              </a:solidFill>
            </a:endParaRPr>
          </a:p>
        </p:txBody>
      </p:sp>
      <p:pic>
        <p:nvPicPr>
          <p:cNvPr id="6" name="Immagine 5" descr="cc49687f-a34d-4d44-aeee-b759f84b22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57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42852"/>
            <a:ext cx="714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Come scaricare ed utilizzare l’applicazione </a:t>
            </a:r>
            <a:r>
              <a:rPr lang="it-IT" sz="2800" b="1" u="sng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FONTES</a:t>
            </a:r>
            <a:endParaRPr lang="it-IT" sz="2800" b="1" u="sng" dirty="0">
              <a:solidFill>
                <a:schemeClr val="accent3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00166" y="2214554"/>
            <a:ext cx="6143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Iniziamo con l’abilitare l’installazione di applicazioni da sorgenti esterne</a:t>
            </a:r>
            <a:endParaRPr lang="it-IT" sz="2800" dirty="0">
              <a:solidFill>
                <a:schemeClr val="bg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400050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Ci sono 3 step</a:t>
            </a:r>
            <a:r>
              <a:rPr lang="it-IT" sz="28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Aprire le impostazioni del telefono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Aprire la sezione “sicurezza”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Spuntare la voce sorgenti sconosciute.</a:t>
            </a:r>
            <a:br>
              <a:rPr lang="it-IT" sz="28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</a:br>
            <a:endParaRPr lang="it-IT" sz="2800" dirty="0">
              <a:solidFill>
                <a:schemeClr val="bg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6048375" cy="508000"/>
          </a:xfrm>
        </p:spPr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Step 1 : </a:t>
            </a:r>
            <a:r>
              <a:rPr lang="it-IT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Aprire le impostazioni del telefono</a:t>
            </a:r>
            <a:r>
              <a:rPr lang="it-IT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500174"/>
            <a:ext cx="6551612" cy="1517645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Cerca nel tuo dispositivo un’applicazione con l’icona di un ingranaggio.</a:t>
            </a:r>
            <a:endParaRPr lang="it-IT" dirty="0"/>
          </a:p>
        </p:txBody>
      </p:sp>
      <p:pic>
        <p:nvPicPr>
          <p:cNvPr id="4" name="Immagine 3" descr="4457fffe-e1ba-4fac-b45a-5adbdf84f9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797466"/>
            <a:ext cx="2928926" cy="5060534"/>
          </a:xfrm>
          <a:prstGeom prst="rect">
            <a:avLst/>
          </a:prstGeom>
        </p:spPr>
      </p:pic>
      <p:sp>
        <p:nvSpPr>
          <p:cNvPr id="5" name="Anello 4"/>
          <p:cNvSpPr/>
          <p:nvPr/>
        </p:nvSpPr>
        <p:spPr>
          <a:xfrm>
            <a:off x="8286744" y="2071678"/>
            <a:ext cx="857256" cy="857256"/>
          </a:xfrm>
          <a:prstGeom prst="donut">
            <a:avLst>
              <a:gd name="adj" fmla="val 83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6048375" cy="508000"/>
          </a:xfrm>
        </p:spPr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Step </a:t>
            </a:r>
            <a:r>
              <a:rPr lang="it-IT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2: Aprire la sezione “sicurezza”</a:t>
            </a:r>
            <a:r>
              <a:rPr lang="it-IT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</a:b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Scrollare le varie impostazioni fin</a:t>
            </a:r>
          </a:p>
          <a:p>
            <a:pPr>
              <a:buNone/>
            </a:pPr>
            <a:r>
              <a:rPr lang="it-IT" dirty="0" smtClean="0"/>
              <a:t>quando non si visualizza la scritta</a:t>
            </a:r>
          </a:p>
          <a:p>
            <a:pPr>
              <a:buNone/>
            </a:pPr>
            <a:r>
              <a:rPr lang="it-IT" dirty="0" smtClean="0"/>
              <a:t>“sicurezza”.</a:t>
            </a:r>
            <a:endParaRPr lang="it-IT" dirty="0"/>
          </a:p>
        </p:txBody>
      </p:sp>
      <p:pic>
        <p:nvPicPr>
          <p:cNvPr id="4" name="Immagine 3" descr="3c46da7d-3739-491a-ad33-cc1ad3aa7c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227" y="1785926"/>
            <a:ext cx="2970773" cy="5072074"/>
          </a:xfrm>
          <a:prstGeom prst="rect">
            <a:avLst/>
          </a:prstGeom>
        </p:spPr>
      </p:pic>
      <p:sp>
        <p:nvSpPr>
          <p:cNvPr id="10" name="Freccia a destra con strisce 9"/>
          <p:cNvSpPr/>
          <p:nvPr/>
        </p:nvSpPr>
        <p:spPr>
          <a:xfrm>
            <a:off x="4643438" y="6000768"/>
            <a:ext cx="1357322" cy="285752"/>
          </a:xfrm>
          <a:prstGeom prst="stripedRightArrow">
            <a:avLst>
              <a:gd name="adj1" fmla="val 4626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9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6048375" cy="508000"/>
          </a:xfrm>
        </p:spPr>
        <p:txBody>
          <a:bodyPr/>
          <a:lstStyle/>
          <a:p>
            <a:pPr marL="342900" indent="-342900"/>
            <a:r>
              <a:rPr lang="it-IT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Step 3:Spuntare la voce sorgenti sconosciute</a:t>
            </a:r>
            <a:r>
              <a:rPr lang="it-IT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</a:br>
            <a:endParaRPr lang="it-IT" dirty="0">
              <a:solidFill>
                <a:schemeClr val="bg2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egnaposto contenuto 3" descr="e5e4f9e2-1508-4ee0-ad68-30798bf333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1778022"/>
            <a:ext cx="2857488" cy="5079978"/>
          </a:xfrm>
        </p:spPr>
      </p:pic>
      <p:pic>
        <p:nvPicPr>
          <p:cNvPr id="5" name="Immagine 4" descr="77c3d77c-ba4e-4467-a453-4896b949b3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4" y="1777989"/>
            <a:ext cx="2857506" cy="50800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8596" y="2000240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2"/>
                </a:solidFill>
                <a:latin typeface="+mj-lt"/>
                <a:cs typeface="Aharoni" pitchFamily="2" charset="-79"/>
              </a:rPr>
              <a:t>Nella sezione “amministrazione dispositivo” si potrà trovare la voce “sorgente sconosciuta”.</a:t>
            </a:r>
            <a:endParaRPr lang="it-IT" sz="2800" dirty="0">
              <a:solidFill>
                <a:schemeClr val="bg2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9" name="Anello 8"/>
          <p:cNvSpPr/>
          <p:nvPr/>
        </p:nvSpPr>
        <p:spPr>
          <a:xfrm>
            <a:off x="8572528" y="3571876"/>
            <a:ext cx="571472" cy="571504"/>
          </a:xfrm>
          <a:prstGeom prst="donut">
            <a:avLst>
              <a:gd name="adj" fmla="val 58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1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1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Per scaricare l’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app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Per scaricare l’applicazione,abbiamo pensato di utilizzare un metodo pratico e funzionale: il QRcode</a:t>
            </a:r>
            <a:endParaRPr lang="it-IT" dirty="0"/>
          </a:p>
        </p:txBody>
      </p:sp>
      <p:pic>
        <p:nvPicPr>
          <p:cNvPr id="1026" name="Picture 2" descr="C:\Users\Public\Pictures\Sample Pictures\QR_code_for_mobile_English_Wikiped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14620"/>
            <a:ext cx="20955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751697" y="3645024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2"/>
                </a:solidFill>
              </a:rPr>
              <a:t>Scannerizzando il suddetto QRcode sarà possibile ottenere l’</a:t>
            </a:r>
            <a:r>
              <a:rPr lang="it-IT" sz="2800" dirty="0" err="1" smtClean="0">
                <a:solidFill>
                  <a:schemeClr val="bg2"/>
                </a:solidFill>
              </a:rPr>
              <a:t>app</a:t>
            </a:r>
            <a:r>
              <a:rPr lang="it-IT" sz="2800" dirty="0" smtClean="0">
                <a:solidFill>
                  <a:schemeClr val="bg2"/>
                </a:solidFill>
              </a:rPr>
              <a:t> sul dispositivo </a:t>
            </a:r>
            <a:endParaRPr lang="it-IT" sz="2800" dirty="0">
              <a:solidFill>
                <a:schemeClr val="bg2"/>
              </a:solidFill>
            </a:endParaRPr>
          </a:p>
        </p:txBody>
      </p:sp>
      <p:pic>
        <p:nvPicPr>
          <p:cNvPr id="4" name="Picture 2" descr="C:\Users\utente\Desktop\static_qr_code_withou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623" y="2492896"/>
            <a:ext cx="2771029" cy="27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2358"/>
            <a:ext cx="7772400" cy="1362075"/>
          </a:xfrm>
        </p:spPr>
        <p:txBody>
          <a:bodyPr/>
          <a:lstStyle/>
          <a:p>
            <a:r>
              <a:rPr lang="it-IT" sz="2800" b="0" dirty="0" smtClean="0"/>
              <a:t>L’idea che ci ha spinti nella</a:t>
            </a:r>
            <a:br>
              <a:rPr lang="it-IT" sz="2800" b="0" dirty="0" smtClean="0"/>
            </a:br>
            <a:r>
              <a:rPr lang="it-IT" sz="2800" b="0" dirty="0" smtClean="0"/>
              <a:t> creazione di questa applicazione </a:t>
            </a:r>
            <a:endParaRPr lang="it-IT" sz="2800" b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2110303"/>
            <a:ext cx="7772400" cy="1500187"/>
          </a:xfrm>
        </p:spPr>
        <p:txBody>
          <a:bodyPr/>
          <a:lstStyle/>
          <a:p>
            <a:r>
              <a:rPr lang="it-IT" sz="2400" dirty="0" smtClean="0"/>
              <a:t>È la valorizzazione del nostro amato territorio iniziando da Afragola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293096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2"/>
                </a:solidFill>
              </a:rPr>
              <a:t>Favorire la visita da parte degli interessati ai vari monumenti presenti sul territorio</a:t>
            </a:r>
            <a:endParaRPr lang="it-IT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4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4214842" cy="785818"/>
          </a:xfrm>
        </p:spPr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UTILIZZO DELL’ APPLICAZIONE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785926"/>
            <a:ext cx="2428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2"/>
                </a:solidFill>
              </a:rPr>
              <a:t>L’applicazione si presenterà a noi con una schermata con 3 pulsanti ognuno dei quali avrà una funzione diversa.</a:t>
            </a:r>
            <a:endParaRPr lang="it-IT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1934" y="857232"/>
            <a:ext cx="6048375" cy="508000"/>
          </a:xfrm>
        </p:spPr>
        <p:txBody>
          <a:bodyPr/>
          <a:lstStyle/>
          <a:p>
            <a:r>
              <a:rPr lang="it-IT" dirty="0">
                <a:latin typeface="Aharoni" pitchFamily="2" charset="-79"/>
                <a:cs typeface="Aharoni" pitchFamily="2" charset="-79"/>
              </a:rPr>
              <a:t>I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3 pulsanti sono: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egnaposto contenuto 3" descr="5801df02-07b2-49a0-b962-bd390591b9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57620" cy="6861328"/>
          </a:xfrm>
        </p:spPr>
      </p:pic>
      <p:sp>
        <p:nvSpPr>
          <p:cNvPr id="5" name="Freccia a sinistra 4"/>
          <p:cNvSpPr/>
          <p:nvPr/>
        </p:nvSpPr>
        <p:spPr>
          <a:xfrm>
            <a:off x="3929058" y="2714620"/>
            <a:ext cx="2786082" cy="642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2"/>
                </a:solidFill>
              </a:rPr>
              <a:t>MONUMENTI</a:t>
            </a:r>
            <a:endParaRPr lang="it-IT" sz="2000" dirty="0">
              <a:solidFill>
                <a:schemeClr val="bg2"/>
              </a:solidFill>
            </a:endParaRPr>
          </a:p>
        </p:txBody>
      </p:sp>
      <p:sp>
        <p:nvSpPr>
          <p:cNvPr id="6" name="Freccia a sinistra 5"/>
          <p:cNvSpPr/>
          <p:nvPr/>
        </p:nvSpPr>
        <p:spPr>
          <a:xfrm>
            <a:off x="3929058" y="4143380"/>
            <a:ext cx="2786082" cy="64294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2"/>
                </a:solidFill>
              </a:rPr>
              <a:t>MAPPA</a:t>
            </a:r>
            <a:endParaRPr lang="it-IT" sz="2400" dirty="0">
              <a:solidFill>
                <a:schemeClr val="bg2"/>
              </a:solidFill>
            </a:endParaRPr>
          </a:p>
        </p:txBody>
      </p:sp>
      <p:sp>
        <p:nvSpPr>
          <p:cNvPr id="7" name="Freccia a sinistra 6"/>
          <p:cNvSpPr/>
          <p:nvPr/>
        </p:nvSpPr>
        <p:spPr>
          <a:xfrm>
            <a:off x="3929058" y="5572140"/>
            <a:ext cx="2786082" cy="7143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6">
                    <a:lumMod val="25000"/>
                  </a:schemeClr>
                </a:solidFill>
              </a:rPr>
              <a:t>CONTATTACI</a:t>
            </a:r>
            <a:endParaRPr lang="it-IT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95757" y="3714752"/>
            <a:ext cx="5048243" cy="365124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</a:rPr>
              <a:t>Il primo tasto se verrà cliccato ci mostrerà tutti i monumenti presenti </a:t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nell’applicazione che con il passar del tempo aumenteranno.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4" name="Segnaposto contenuto 3" descr="a3002181-5677-49a1-a8f1-879d91a0b2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857620" cy="6861329"/>
          </a:xfrm>
        </p:spPr>
      </p:pic>
      <p:sp>
        <p:nvSpPr>
          <p:cNvPr id="6" name="CasellaDiTesto 5"/>
          <p:cNvSpPr txBox="1"/>
          <p:nvPr/>
        </p:nvSpPr>
        <p:spPr>
          <a:xfrm>
            <a:off x="4094236" y="83671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Tasto principale “MONUMENTI”</a:t>
            </a:r>
            <a:endParaRPr lang="it-IT" sz="3600" dirty="0">
              <a:solidFill>
                <a:schemeClr val="accent3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Immagine 6" descr="f08051cf-b584-4e9f-85f4-9780576467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5749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43372" y="557214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(se cliccheremo su un monumento si troveranno altri 2 pulsanti uno mappa e l’altro e naviga verso).</a:t>
            </a:r>
            <a:endParaRPr lang="it-IT" sz="2000" dirty="0">
              <a:solidFill>
                <a:schemeClr val="accent3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3786214" cy="642942"/>
          </a:xfrm>
        </p:spPr>
        <p:txBody>
          <a:bodyPr/>
          <a:lstStyle/>
          <a:p>
            <a:r>
              <a:rPr lang="it-IT" sz="3600" dirty="0" smtClean="0">
                <a:latin typeface="Aharoni" pitchFamily="2" charset="-79"/>
                <a:cs typeface="Aharoni" pitchFamily="2" charset="-79"/>
              </a:rPr>
              <a:t>Ogni monumento conterrà il tasto</a:t>
            </a:r>
            <a:br>
              <a:rPr lang="it-IT" sz="3600" dirty="0" smtClean="0">
                <a:latin typeface="Aharoni" pitchFamily="2" charset="-79"/>
                <a:cs typeface="Aharoni" pitchFamily="2" charset="-79"/>
              </a:rPr>
            </a:br>
            <a:r>
              <a:rPr lang="it-IT" sz="3600" dirty="0" smtClean="0">
                <a:latin typeface="Aharoni" pitchFamily="2" charset="-79"/>
                <a:cs typeface="Aharoni" pitchFamily="2" charset="-79"/>
              </a:rPr>
              <a:t>“Naviga verso”…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Segnaposto contenuto 5" descr="3f434cd5-3a1c-49d6-9789-0e787d498c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857620" cy="6861329"/>
          </a:xfrm>
        </p:spPr>
      </p:pic>
      <p:sp>
        <p:nvSpPr>
          <p:cNvPr id="7" name="CasellaDiTesto 6"/>
          <p:cNvSpPr txBox="1"/>
          <p:nvPr/>
        </p:nvSpPr>
        <p:spPr>
          <a:xfrm>
            <a:off x="4214810" y="2143116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/>
                </a:solidFill>
              </a:rPr>
              <a:t>E’ un tasto che ci permette di visualizzare la strada da percorrere dalla propria posizione al luogo desiderato.</a:t>
            </a:r>
            <a:endParaRPr lang="it-IT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836712"/>
            <a:ext cx="3786214" cy="642942"/>
          </a:xfrm>
        </p:spPr>
        <p:txBody>
          <a:bodyPr/>
          <a:lstStyle/>
          <a:p>
            <a:r>
              <a:rPr lang="it-IT" sz="3600" dirty="0" smtClean="0">
                <a:latin typeface="Aharoni" pitchFamily="2" charset="-79"/>
                <a:cs typeface="Aharoni" pitchFamily="2" charset="-79"/>
              </a:rPr>
              <a:t>…ed il tasto</a:t>
            </a:r>
            <a:br>
              <a:rPr lang="it-IT" sz="3600" dirty="0" smtClean="0">
                <a:latin typeface="Aharoni" pitchFamily="2" charset="-79"/>
                <a:cs typeface="Aharoni" pitchFamily="2" charset="-79"/>
              </a:rPr>
            </a:br>
            <a:r>
              <a:rPr lang="it-IT" sz="3600" dirty="0" smtClean="0">
                <a:latin typeface="Aharoni" pitchFamily="2" charset="-79"/>
                <a:cs typeface="Aharoni" pitchFamily="2" charset="-79"/>
              </a:rPr>
              <a:t>“Mappa” 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Segnaposto contenuto 5" descr="3f434cd5-3a1c-49d6-9789-0e787d498c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857620" cy="6861329"/>
          </a:xfrm>
        </p:spPr>
      </p:pic>
      <p:sp>
        <p:nvSpPr>
          <p:cNvPr id="7" name="CasellaDiTesto 6"/>
          <p:cNvSpPr txBox="1"/>
          <p:nvPr/>
        </p:nvSpPr>
        <p:spPr>
          <a:xfrm>
            <a:off x="4214810" y="2143116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/>
                </a:solidFill>
              </a:rPr>
              <a:t>E’ un tasto che ci permette di visualizzare la strada del luogo desiderato.</a:t>
            </a:r>
            <a:endParaRPr lang="it-IT" sz="3200" dirty="0">
              <a:solidFill>
                <a:schemeClr val="bg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963"/>
            <a:ext cx="3855749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71" y="-21963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5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4810" y="980728"/>
            <a:ext cx="3786214" cy="642942"/>
          </a:xfrm>
        </p:spPr>
        <p:txBody>
          <a:bodyPr/>
          <a:lstStyle/>
          <a:p>
            <a:r>
              <a:rPr lang="it-IT" sz="3600" dirty="0" smtClean="0">
                <a:latin typeface="Aharoni" pitchFamily="2" charset="-79"/>
                <a:cs typeface="Aharoni" pitchFamily="2" charset="-79"/>
              </a:rPr>
              <a:t>Funzioni </a:t>
            </a:r>
            <a:endParaRPr lang="it-IT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Segnaposto contenuto 5" descr="3f434cd5-3a1c-49d6-9789-0e787d498c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857620" cy="6861329"/>
          </a:xfrm>
        </p:spPr>
      </p:pic>
      <p:sp>
        <p:nvSpPr>
          <p:cNvPr id="7" name="CasellaDiTesto 6"/>
          <p:cNvSpPr txBox="1"/>
          <p:nvPr/>
        </p:nvSpPr>
        <p:spPr>
          <a:xfrm>
            <a:off x="4214810" y="2143116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/>
                </a:solidFill>
              </a:rPr>
              <a:t>C’è anche la possibilità di visualizzare il monumento in 3D direttamente dallo </a:t>
            </a:r>
            <a:r>
              <a:rPr lang="it-IT" sz="3200" dirty="0" err="1" smtClean="0">
                <a:solidFill>
                  <a:schemeClr val="bg2"/>
                </a:solidFill>
              </a:rPr>
              <a:t>smartphone</a:t>
            </a:r>
            <a:r>
              <a:rPr lang="it-IT" sz="3200" dirty="0" smtClean="0">
                <a:solidFill>
                  <a:schemeClr val="bg2"/>
                </a:solidFill>
              </a:rPr>
              <a:t>.</a:t>
            </a:r>
            <a:endParaRPr lang="it-IT" sz="3200" dirty="0">
              <a:solidFill>
                <a:schemeClr val="bg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963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5801df02-07b2-49a0-b962-bd390591b9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57620" cy="6861328"/>
          </a:xfrm>
        </p:spPr>
      </p:pic>
      <p:sp>
        <p:nvSpPr>
          <p:cNvPr id="6" name="Freccia a sinistra 5"/>
          <p:cNvSpPr/>
          <p:nvPr/>
        </p:nvSpPr>
        <p:spPr>
          <a:xfrm>
            <a:off x="3929058" y="4143380"/>
            <a:ext cx="2786082" cy="64294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2"/>
                </a:solidFill>
              </a:rPr>
              <a:t>MAPPA</a:t>
            </a:r>
            <a:endParaRPr lang="it-IT" sz="2400" dirty="0">
              <a:solidFill>
                <a:schemeClr val="bg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94236" y="83671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3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Tasto principale “MAPPA”</a:t>
            </a:r>
            <a:endParaRPr lang="it-IT" sz="3600" dirty="0">
              <a:solidFill>
                <a:schemeClr val="accent3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8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FFFFFF"/>
      </a:dk1>
      <a:lt1>
        <a:srgbClr val="C6CDD4"/>
      </a:lt1>
      <a:dk2>
        <a:srgbClr val="99CCFF"/>
      </a:dk2>
      <a:lt2>
        <a:srgbClr val="C6CDD4"/>
      </a:lt2>
      <a:accent1>
        <a:srgbClr val="FFFFFF"/>
      </a:accent1>
      <a:accent2>
        <a:srgbClr val="FFFFFF"/>
      </a:accent2>
      <a:accent3>
        <a:srgbClr val="CAE2FF"/>
      </a:accent3>
      <a:accent4>
        <a:srgbClr val="A9AFB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99CCFF"/>
        </a:dk1>
        <a:lt1>
          <a:srgbClr val="99CCFF"/>
        </a:lt1>
        <a:dk2>
          <a:srgbClr val="99CC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CAE2FF"/>
        </a:accent3>
        <a:accent4>
          <a:srgbClr val="82AE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FFFFFF"/>
        </a:dk1>
        <a:lt1>
          <a:srgbClr val="F8F8F8"/>
        </a:lt1>
        <a:dk2>
          <a:srgbClr val="99CCFF"/>
        </a:dk2>
        <a:lt2>
          <a:srgbClr val="F8F8F8"/>
        </a:lt2>
        <a:accent1>
          <a:srgbClr val="FFFFFF"/>
        </a:accent1>
        <a:accent2>
          <a:srgbClr val="FFFFFF"/>
        </a:accent2>
        <a:accent3>
          <a:srgbClr val="CAE2FF"/>
        </a:accent3>
        <a:accent4>
          <a:srgbClr val="D4D4D4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FFFFFF"/>
        </a:dk1>
        <a:lt1>
          <a:srgbClr val="FFCC00"/>
        </a:lt1>
        <a:dk2>
          <a:srgbClr val="99CCFF"/>
        </a:dk2>
        <a:lt2>
          <a:srgbClr val="FFCC00"/>
        </a:lt2>
        <a:accent1>
          <a:srgbClr val="FFFFFF"/>
        </a:accent1>
        <a:accent2>
          <a:srgbClr val="FFFFFF"/>
        </a:accent2>
        <a:accent3>
          <a:srgbClr val="CAE2FF"/>
        </a:accent3>
        <a:accent4>
          <a:srgbClr val="DAAE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4">
        <a:dk1>
          <a:srgbClr val="FFFFFF"/>
        </a:dk1>
        <a:lt1>
          <a:srgbClr val="C6CDD4"/>
        </a:lt1>
        <a:dk2>
          <a:srgbClr val="99CCFF"/>
        </a:dk2>
        <a:lt2>
          <a:srgbClr val="C6CDD4"/>
        </a:lt2>
        <a:accent1>
          <a:srgbClr val="FFFFFF"/>
        </a:accent1>
        <a:accent2>
          <a:srgbClr val="FFFFFF"/>
        </a:accent2>
        <a:accent3>
          <a:srgbClr val="CAE2FF"/>
        </a:accent3>
        <a:accent4>
          <a:srgbClr val="A9AFB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202</TotalTime>
  <Words>357</Words>
  <Application>Microsoft Office PowerPoint</Application>
  <PresentationFormat>Presentazione su schermo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template</vt:lpstr>
      <vt:lpstr> FONTES </vt:lpstr>
      <vt:lpstr>L’idea che ci ha spinti nella  creazione di questa applicazione </vt:lpstr>
      <vt:lpstr>UTILIZZO DELL’ APPLICAZIONE</vt:lpstr>
      <vt:lpstr>I 3 pulsanti sono:</vt:lpstr>
      <vt:lpstr>Il primo tasto se verrà cliccato ci mostrerà tutti i monumenti presenti  nell’applicazione che con il passar del tempo aumenteranno.</vt:lpstr>
      <vt:lpstr>Ogni monumento conterrà il tasto “Naviga verso”…</vt:lpstr>
      <vt:lpstr>…ed il tasto “Mappa” </vt:lpstr>
      <vt:lpstr>Funzioni </vt:lpstr>
      <vt:lpstr>Diapositiva 9</vt:lpstr>
      <vt:lpstr>Contenuto:</vt:lpstr>
      <vt:lpstr>Tasto principale “CONTATTACI”</vt:lpstr>
      <vt:lpstr>Diapositiva 12</vt:lpstr>
      <vt:lpstr>Step 1 : Aprire le impostazioni del telefono </vt:lpstr>
      <vt:lpstr>Step 2: Aprire la sezione “sicurezza” </vt:lpstr>
      <vt:lpstr>Step 3:Spuntare la voce sorgenti sconosciute </vt:lpstr>
      <vt:lpstr>Per scaricare l’app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4Di</dc:creator>
  <cp:lastModifiedBy>Utente Windows</cp:lastModifiedBy>
  <cp:revision>30</cp:revision>
  <dcterms:created xsi:type="dcterms:W3CDTF">2018-05-14T09:03:16Z</dcterms:created>
  <dcterms:modified xsi:type="dcterms:W3CDTF">2018-05-18T21:07:24Z</dcterms:modified>
</cp:coreProperties>
</file>